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9" r:id="rId2"/>
    <p:sldId id="528" r:id="rId3"/>
    <p:sldId id="517" r:id="rId4"/>
    <p:sldId id="557" r:id="rId5"/>
    <p:sldId id="572" r:id="rId6"/>
    <p:sldId id="561" r:id="rId7"/>
    <p:sldId id="562" r:id="rId8"/>
    <p:sldId id="563" r:id="rId9"/>
    <p:sldId id="558" r:id="rId10"/>
    <p:sldId id="565" r:id="rId11"/>
    <p:sldId id="566" r:id="rId12"/>
    <p:sldId id="567" r:id="rId13"/>
    <p:sldId id="568" r:id="rId14"/>
    <p:sldId id="570" r:id="rId15"/>
    <p:sldId id="569" r:id="rId16"/>
    <p:sldId id="571" r:id="rId17"/>
    <p:sldId id="56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3">
          <p15:clr>
            <a:srgbClr val="A4A3A4"/>
          </p15:clr>
        </p15:guide>
        <p15:guide id="2" pos="3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6429" autoAdjust="0"/>
  </p:normalViewPr>
  <p:slideViewPr>
    <p:cSldViewPr snapToGrid="0">
      <p:cViewPr varScale="1">
        <p:scale>
          <a:sx n="116" d="100"/>
          <a:sy n="116" d="100"/>
        </p:scale>
        <p:origin x="522" y="108"/>
      </p:cViewPr>
      <p:guideLst>
        <p:guide orient="horz" pos="2353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3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61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9826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156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723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258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141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733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930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86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39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06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507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961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180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655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287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542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  <a:t>2018/12/4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068955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/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610995" y="3870325"/>
            <a:ext cx="8867775" cy="168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1051546329或者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644064779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</a:p>
          <a:p>
            <a:pPr algn="l"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百度搜索：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蚂蚁课堂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或者腾讯课堂搜索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每特学院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24511" y="1262198"/>
            <a:ext cx="10136118" cy="668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MySQL</a:t>
            </a:r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高可用集群环境搭建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352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什么是</a:t>
            </a: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是一款由阿里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Cobar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演变而来的用于支持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读写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分离、分表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分库的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分布式中间件。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支持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Oracle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MSSQL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PG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DB2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关系型数据库，同时也支持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MongoDB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等非关系型数据库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err="1" smtClean="0">
                <a:latin typeface="楷体" panose="02010609060101010101" pitchFamily="49" charset="-122"/>
                <a:ea typeface="楷体" panose="02010609060101010101" pitchFamily="49" charset="-122"/>
              </a:rPr>
              <a:t>MyCAT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原理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MyCAT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主要是通过对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的拦截，然后经过一定规则的分片解析、路由分析、读写分离分析、缓存分析等，然后将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发给后端真实的数据块，并将返回的结果做适当处理返回给客户端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官方网站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:http://www.mycat.io/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0216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</a:t>
            </a: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实现读写分离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读写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离，简单地说是把对数据库的读和写操作分开，以对应不同的数据库服务器。主数据库提供写操作，从数据库提供读操作，这样能有效地减轻单台数据库的压力。主数据库进行写操作后，数据及时同步到所读的数据库，尽可能保证读、写数据库的数据一致，比如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的主从复制、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Oracle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data guard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SQL Server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的复制订阅等。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画图演示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8493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663" y="1059051"/>
            <a:ext cx="99410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Linux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环境安装</a:t>
            </a: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实现读写分离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上传安装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Mycat-server-1.6.5-release-20180122220033-linux.tar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解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压安装包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tar –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zxvf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配置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schema.xml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server.xml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客户端连接端口号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8066</a:t>
            </a: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配置文件介绍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297362"/>
              </p:ext>
            </p:extLst>
          </p:nvPr>
        </p:nvGraphicFramePr>
        <p:xfrm>
          <a:off x="437663" y="3396992"/>
          <a:ext cx="7396522" cy="1706880"/>
        </p:xfrm>
        <a:graphic>
          <a:graphicData uri="http://schemas.openxmlformats.org/drawingml/2006/table">
            <a:tbl>
              <a:tblPr/>
              <a:tblGrid>
                <a:gridCol w="1801599"/>
                <a:gridCol w="5594923"/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文件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说明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server.xml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的配置文件，设置账号、参数等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schema.xml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对应的物理数据库和数据库表的配置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rule.xml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 err="1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分片（分库分表）规则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5513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663" y="1059051"/>
            <a:ext cx="99410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Linux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环境安装</a:t>
            </a: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实现读写分离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上传安装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Mycat-server-1.6.5-release-20180122220033-linux.tar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解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压安装包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tar –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zxvf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配置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schema.xml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server.xml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客户端连接端口号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8066</a:t>
            </a: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配置文件介绍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437663" y="3396992"/>
          <a:ext cx="7396522" cy="1706880"/>
        </p:xfrm>
        <a:graphic>
          <a:graphicData uri="http://schemas.openxmlformats.org/drawingml/2006/table">
            <a:tbl>
              <a:tblPr/>
              <a:tblGrid>
                <a:gridCol w="1801599"/>
                <a:gridCol w="5594923"/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文件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说明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AFA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server.xml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的配置文件，设置账号、参数等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schema.xml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对应的物理数据库和数据库表的配置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rule.xml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 err="1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Mycat</a:t>
                      </a:r>
                      <a:r>
                        <a:rPr lang="zh-CN" altLang="en-US" sz="1800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分片（分库分表）规则</a:t>
                      </a:r>
                    </a:p>
                  </a:txBody>
                  <a:tcPr marL="133350" marR="133350" marT="76200" marB="76200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370703" y="5103872"/>
            <a:ext cx="994106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详细配置文件信息查看资料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4579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663" y="1059051"/>
            <a:ext cx="9941062" cy="419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Linux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环境安装</a:t>
            </a: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实现读写分离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、进入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bin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目录 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启动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./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start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停止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./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stop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查看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/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usr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/local/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/logs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wrapper.log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日志 如果是为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successfully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则启动成功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关闭防火墙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systemctl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stop 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firewalld.service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只可读的账号     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user  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user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端口号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8066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可读可写的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账号 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root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123456  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端口号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8066</a:t>
            </a: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7273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663" y="1059051"/>
            <a:ext cx="9941062" cy="485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SpringBoot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项目整合动态数据源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读写分离</a:t>
            </a: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)</a:t>
            </a:r>
          </a:p>
          <a:p>
            <a:pPr>
              <a:lnSpc>
                <a:spcPct val="120000"/>
              </a:lnSpc>
            </a:pPr>
            <a:endParaRPr lang="en-US" altLang="zh-CN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配置多个数据源，根据业务需求访问不同的数据，指定对应的策略：增加，删除，修改操作访问对应数据，查询访问对应数据，不同数据库做好的数据一致性的处理。由于此方法相对易懂，简单，不做过多介绍。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 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动态切换数据源，根据配置的文件，业务动态切换访问的数据库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此方案通过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AOP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AspactJ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来实现动态织入，通过编程继承实现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AbstractRoutingDataSource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,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来实现数据库访问的动态切换，不仅可以方便扩展，不影响现有程序，而且对于此功能的增删也比较容易。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 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通过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来实现读写分离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使用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提供的读写分离功能，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连接多个数据库，数据源只需要连接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，对于开发人员而言他还是连接了一个数据库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实际是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中间件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)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，而且也不需要根据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不同 业务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来选择不同的库，这样就不会有多余的代码产生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详细参考配置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4715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663" y="1059051"/>
            <a:ext cx="9941062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动态数据源核心配置</a:t>
            </a:r>
            <a:endParaRPr lang="en-US" altLang="zh-CN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在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Spring 2.0.1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中引入了</a:t>
            </a:r>
            <a:r>
              <a:rPr lang="en-US" altLang="zh-CN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AbstractRoutingDataSource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该类充当了</a:t>
            </a:r>
            <a:r>
              <a:rPr lang="en-US" altLang="zh-CN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DataSource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的路由中介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能有在运行时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根据某种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key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值来动态切换到真正的</a:t>
            </a:r>
            <a:r>
              <a:rPr lang="en-US" altLang="zh-CN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DataSource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上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1.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项目中需要集成多个数据源分别为读和写的数据源，绑定不同的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key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采用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AOP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技术进行拦截业务逻辑层方法，判断方法的前缀是否需要写或者读的操作</a:t>
            </a:r>
          </a:p>
          <a:p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3.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如果方法的前缀是写的操作的时候，直接切换为写的数据源，反之切换为读的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数据源</a:t>
            </a:r>
            <a:endParaRPr lang="en-US" altLang="zh-CN" b="1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smtClean="0">
                <a:latin typeface="华文楷体" panose="02010600040101010101" pitchFamily="2" charset="-122"/>
                <a:ea typeface="华文楷体" panose="02010600040101010101" pitchFamily="2" charset="-122"/>
                <a:cs typeface="楷体" panose="02010609060101010101" charset="-122"/>
              </a:rPr>
              <a:t>也可以自己定义注解进行封装</a:t>
            </a:r>
            <a:endParaRPr lang="en-US" altLang="zh-CN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75569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900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78478" y="726932"/>
            <a:ext cx="3231252" cy="44910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399639" y="848811"/>
            <a:ext cx="82929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余胜军，男，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1997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年出生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月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日出生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，蚂蚁课堂创始人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&amp;97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后互联网创业者，创办了上海每特教育科技有限公司，其公司产品是主要培训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架构师培训。</a:t>
            </a: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个人擅长技能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擅长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互联网微服务与分布式架构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，熟悉整套互联网微服务电商架构流程，及熟悉解决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微服务架构中疑难杂症问题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，对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SpingCloud2.x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有一定的深入研究，其中录制的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百万粉丝学习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，是很多学员学习微服务架构的导师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，为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中国微服务事业做了不少贡献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成长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经历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岁的时候担任主力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研发、项目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Leader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、年薪税后高达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22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万左右，同年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岁创办了蚂蚁课堂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在线教育平台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岁的时候通过自己第一桶金，给自己父母在武汉市买了一套数百万的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房子。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19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岁的时候创办了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上海每特教育科技有限公司 定位互联网架构师培训行业。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岁的时候在线直播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分布式和微服务培训课程，年收入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300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万元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岁的时候其录制的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课程破百万人学习。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9" y="726932"/>
            <a:ext cx="3231252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4315" y="1030228"/>
            <a:ext cx="9397364" cy="485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MySQL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高可用集群环境</a:t>
            </a:r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搭建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01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高可用环境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方案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02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主从复制原理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03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复制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作用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04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、在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Linux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环境上安装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05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、在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集群环境上配置主从复制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06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高可用集群带来的问题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07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读写分离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MyCat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使用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08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分表分库插件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ShardingJdbc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09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数据库索引底层原理（重点）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语句性能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优化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SpringBoot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动态数据源 采用注解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云数据库 阿里云、腾讯云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742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2553" y="1071417"/>
            <a:ext cx="9397364" cy="2249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1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、什么是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MyCat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  <a:cs typeface="黑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2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、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MyCat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应用场景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3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、使用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MyCat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路由实现读写分离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4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、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SpringBoot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动态数据源切换原理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5.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、</a:t>
            </a:r>
            <a:r>
              <a:rPr lang="en-US" altLang="zh-CN" sz="2400" b="1" dirty="0" err="1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SpringBoot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项目实现读写分离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248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385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数据库简单介绍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作为世界上使用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最为广泛的数据库之一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免费是其原因之一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。但不可忽略的是它本身的功能的确很强大。随着技术的发展，在实际的生产环境中，由单台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数据库服务器不能满足实际的需求。此时数据库集群就很好的解决了这个问题了。采用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分布式集群，能够搭建一个高并发、负载均衡的集群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服务器。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在此之前我们必须要保证每台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服务器里的数据同步。数据同步我们可以通过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内部配置就可以轻松完成，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主要有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en-US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master slave 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)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复制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和主主复制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蚂蚁课堂数据库 用的腾讯云数据库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5.7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以上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4972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主从复制介绍</a:t>
            </a:r>
            <a:endParaRPr lang="zh-CN" altLang="en-US" sz="24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相信很多学员在学习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Redis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的时候，已经了解过主从复制的作用。在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集群环境中，可以分为主节点与从节点，通过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主从复制可以实现数据备份、故障转移、</a:t>
            </a:r>
            <a:r>
              <a:rPr lang="en-US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集群、高可用、读写分离等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的主从复制是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本身自带的一个功能，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不需要额外的第三方软件就可以实现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，其复制功能并不是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copy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文件来实现的，而是借助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binlog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日志文件里面的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命令实现的主从复制，可以理解为我再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Master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端执行了一条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命令，那么在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Salve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端同样会执行一遍，从而达到主从复制的效果。</a:t>
            </a:r>
            <a:endParaRPr lang="en-US" altLang="zh-CN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10548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8123217" cy="419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主从复制原理</a:t>
            </a:r>
            <a:endParaRPr lang="zh-CN" altLang="en-US" sz="24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MySQL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的主从复制是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本身自带的一个功能，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不需要额外的第三方软件就可以实现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，其复制功能并不是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copy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文件来实现的，而是借助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</a:rPr>
              <a:t>binlog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日志文件里面的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命令实现的主从复制，可以理解为我再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Master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端执行了一条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SQL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命令，那么在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Salve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端同样会执行一遍，从而达到主从复制的效果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从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库生成两个线程，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一个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I/O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线程，一个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SQL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线程；</a:t>
            </a: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i/o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线程去请求主库 的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binlog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，并将得到的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binlog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日志写到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relay 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（中继日志） 文件中；</a:t>
            </a: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主库会生成一个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log dump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线程，用来给从库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i/o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线程传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binlog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；</a:t>
            </a: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SQL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线程，会读取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relay log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文件中的日志，并解析成具体操作，来实现主从的操作一致，而最终数据一致；</a:t>
            </a:r>
            <a:endParaRPr lang="en-US" altLang="zh-CN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1026" name="Picture 2" descr="https://images2015.cnblogs.com/blog/820365/201608/820365-20160821160615776-174931466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4625" y="1833131"/>
            <a:ext cx="2981030" cy="253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9307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主从复制环境配置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服务器准备两台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192.168.212.202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（主的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）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192.168.212.203  (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克隆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202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MySQL)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从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主服务器配置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如何验证主从复制成功？在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202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节点上创建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test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数据库，如果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203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节点能够同步过来，说明环境搭建成功啦！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从服务器配置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6254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4399</TotalTime>
  <Words>1805</Words>
  <Application>Microsoft Office PowerPoint</Application>
  <PresentationFormat>宽屏</PresentationFormat>
  <Paragraphs>148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汉仪小隶书简</vt:lpstr>
      <vt:lpstr>黑体</vt:lpstr>
      <vt:lpstr>华文楷体</vt:lpstr>
      <vt:lpstr>楷体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1263</cp:revision>
  <dcterms:created xsi:type="dcterms:W3CDTF">2017-04-26T08:43:00Z</dcterms:created>
  <dcterms:modified xsi:type="dcterms:W3CDTF">2018-12-04T12:00:42Z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